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46" r:id="rId4"/>
    <p:sldId id="424" r:id="rId5"/>
    <p:sldId id="353" r:id="rId6"/>
    <p:sldId id="423" r:id="rId7"/>
    <p:sldId id="416" r:id="rId8"/>
    <p:sldId id="420" r:id="rId9"/>
    <p:sldId id="422" r:id="rId10"/>
    <p:sldId id="417" r:id="rId11"/>
    <p:sldId id="435" r:id="rId12"/>
    <p:sldId id="419" r:id="rId13"/>
    <p:sldId id="421" r:id="rId14"/>
    <p:sldId id="418" r:id="rId15"/>
    <p:sldId id="27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Без-темы" id="{D9746137-D819-4410-BF6E-48242696045B}">
          <p14:sldIdLst>
            <p14:sldId id="256"/>
            <p14:sldId id="424"/>
            <p14:sldId id="353"/>
            <p14:sldId id="423"/>
            <p14:sldId id="416"/>
            <p14:sldId id="420"/>
            <p14:sldId id="422"/>
            <p14:sldId id="417"/>
            <p14:sldId id="419"/>
            <p14:sldId id="421"/>
            <p14:sldId id="418"/>
            <p14:sldId id="279"/>
            <p14:sldId id="435"/>
            <p14:sldId id="34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3FE19B"/>
    <a:srgbClr val="67EF2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36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9DED2-6DA0-44BB-9C2D-7AE6DD6815F8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144AF-C9A7-4B43-BB0E-F64FB02A38C5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4"/>
          <a:stretch>
            <a:fillRect/>
          </a:stretch>
        </p:blipFill>
        <p:spPr>
          <a:xfrm>
            <a:off x="-22860" y="-1"/>
            <a:ext cx="122146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79195"/>
            <a:ext cx="9144000" cy="835660"/>
          </a:xfrm>
        </p:spPr>
        <p:txBody>
          <a:bodyPr>
            <a:normAutofit/>
          </a:bodyPr>
          <a:lstStyle/>
          <a:p>
            <a:pPr algn="l"/>
            <a:r>
              <a:rPr lang="ru-RU" sz="4400" dirty="0">
                <a:solidFill>
                  <a:schemeClr val="bg1"/>
                </a:solidFill>
              </a:rPr>
              <a:t>Форма регистрации пользователя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9265" y="5557520"/>
            <a:ext cx="3583940" cy="667385"/>
          </a:xfrm>
        </p:spPr>
        <p:txBody>
          <a:bodyPr>
            <a:normAutofit fontScale="25000"/>
          </a:bodyPr>
          <a:lstStyle/>
          <a:p>
            <a:pPr algn="l"/>
            <a:r>
              <a:rPr lang="en-US" altLang="ru-RU" sz="2200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</a:t>
            </a:r>
            <a:r>
              <a:rPr lang="ru-RU" sz="11000" dirty="0">
                <a:solidFill>
                  <a:schemeClr val="bg1"/>
                </a:solidFill>
              </a:rPr>
              <a:t>Автор</a:t>
            </a:r>
            <a:r>
              <a:rPr lang="en-US" sz="11000" dirty="0">
                <a:solidFill>
                  <a:schemeClr val="bg1"/>
                </a:solidFill>
              </a:rPr>
              <a:t>: </a:t>
            </a:r>
            <a:r>
              <a:rPr lang="ru-RU" sz="11000" dirty="0">
                <a:solidFill>
                  <a:schemeClr val="bg1"/>
                </a:solidFill>
              </a:rPr>
              <a:t>Морозов Е.А</a:t>
            </a:r>
            <a:endParaRPr lang="en-US" sz="2200" dirty="0">
              <a:solidFill>
                <a:schemeClr val="bg1"/>
              </a:solidFill>
            </a:endParaRP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2022/2023</a:t>
            </a:r>
            <a:endParaRPr lang="ru-RU" sz="11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31930" y="6596390"/>
            <a:ext cx="560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1</a:t>
            </a:r>
            <a:endParaRPr lang="ru-RU" sz="11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Диограмма работы программы</a:t>
            </a:r>
            <a:endParaRPr lang="ru-RU" alt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0" y="6537337"/>
            <a:ext cx="12192000" cy="36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0856595" y="62865"/>
            <a:ext cx="12331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dirty="0">
                <a:sym typeface="+mn-ea"/>
              </a:rPr>
              <a:t>2022/2023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27150"/>
            <a:ext cx="9773285" cy="521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31930" y="6596390"/>
            <a:ext cx="56007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100" dirty="0"/>
              <a:t>10</a:t>
            </a:r>
            <a:endParaRPr lang="ru-RU" altLang="en-US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4"/>
          <a:stretch>
            <a:fillRect/>
          </a:stretch>
        </p:blipFill>
        <p:spPr>
          <a:xfrm>
            <a:off x="0" y="-1"/>
            <a:ext cx="122146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1008" y="528136"/>
            <a:ext cx="9274676" cy="1882247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1"/>
                </a:solidFill>
              </a:rPr>
              <a:t>Вопросы?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2022/2023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31930" y="6596390"/>
            <a:ext cx="56007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100" dirty="0">
                <a:solidFill>
                  <a:schemeClr val="bg1"/>
                </a:solidFill>
              </a:rPr>
              <a:t>11</a:t>
            </a:r>
            <a:endParaRPr lang="ru-RU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2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" t="1662" r="1990" b="1732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4503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Мнение о проекте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400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ТОО НПО Группа Компаний </a:t>
            </a:r>
            <a:r>
              <a:rPr lang="en-US" sz="1100" dirty="0">
                <a:solidFill>
                  <a:schemeClr val="bg1"/>
                </a:solidFill>
              </a:rPr>
              <a:t>DOSTI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2022/2023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31930" y="6596390"/>
            <a:ext cx="560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10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0" y="6537337"/>
            <a:ext cx="12192000" cy="36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/>
              <a:t>Мнение о проекте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2022/2023</a:t>
            </a:r>
            <a:endParaRPr lang="ru-RU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1631930" y="6596390"/>
            <a:ext cx="56007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100" dirty="0"/>
              <a:t>12</a:t>
            </a:r>
            <a:endParaRPr lang="ru-RU" altLang="en-US" sz="1100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200" dirty="0"/>
              <a:t>Мне очень понравилось работать над проектом , хоть он и не идеален но он перетерпел много изменений , есть еще много способов улучшить код но на данный момент я остановился на этом , может в будущем я его и доведу до отличного качества .Из не получившегося были </a:t>
            </a:r>
            <a:r>
              <a:rPr lang="en-US" sz="2200" dirty="0"/>
              <a:t>:</a:t>
            </a:r>
            <a:r>
              <a:rPr lang="ru-RU" altLang="en-US" sz="2200" dirty="0"/>
              <a:t> попытки добавить музыкальную паузу для отдыха от программы </a:t>
            </a:r>
            <a:r>
              <a:rPr lang="en-US" altLang="en-US" sz="2200" dirty="0"/>
              <a:t>, </a:t>
            </a:r>
            <a:r>
              <a:rPr lang="ru-RU" altLang="en-US" sz="2200" dirty="0"/>
              <a:t>счетчик зарегистрированных </a:t>
            </a:r>
            <a:r>
              <a:rPr lang="en-US" altLang="en-US" sz="2200" dirty="0"/>
              <a:t>, </a:t>
            </a:r>
            <a:r>
              <a:rPr lang="ru-RU" altLang="en-US" sz="2200" dirty="0"/>
              <a:t>добавление функции изменения имеющихся данных в файле и еще много другое</a:t>
            </a:r>
            <a:r>
              <a:rPr lang="ru-RU" sz="2200" dirty="0"/>
              <a:t>. Благодаря обучающему курсу я смог на нормальном уровне понимать средние коды написанные на </a:t>
            </a:r>
            <a:r>
              <a:rPr lang="en-US" sz="2200" dirty="0"/>
              <a:t>C++ </a:t>
            </a:r>
            <a:r>
              <a:rPr lang="ru-RU" sz="2200" dirty="0"/>
              <a:t> и смог сам писать хоть и не лучшие но относительно неплохие коды . </a:t>
            </a:r>
            <a:endParaRPr lang="ru-RU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4"/>
          <a:stretch>
            <a:fillRect/>
          </a:stretch>
        </p:blipFill>
        <p:spPr>
          <a:xfrm>
            <a:off x="0" y="-1"/>
            <a:ext cx="122146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1008" y="528136"/>
            <a:ext cx="9274676" cy="1882247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1"/>
                </a:solidFill>
              </a:rPr>
              <a:t>Вопросы?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2022/2023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31930" y="6596390"/>
            <a:ext cx="56007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100" dirty="0">
                <a:solidFill>
                  <a:schemeClr val="bg1"/>
                </a:solidFill>
              </a:rPr>
              <a:t>13</a:t>
            </a:r>
            <a:endParaRPr lang="ru-RU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6537337"/>
            <a:ext cx="12192000" cy="36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/>
              <a:t>План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2022/2023</a:t>
            </a:r>
            <a:endParaRPr lang="ru-RU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1631930" y="6596390"/>
            <a:ext cx="56007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100" dirty="0"/>
              <a:t>2</a:t>
            </a:r>
            <a:endParaRPr lang="ru-RU" altLang="en-US" sz="1100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Введение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Техническое задание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Архитектура программного кода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Мнение о проекте</a:t>
            </a:r>
            <a:endParaRPr lang="ru-RU" sz="2400" dirty="0"/>
          </a:p>
          <a:p>
            <a:pPr marL="342900" indent="-342900">
              <a:buFont typeface="+mj-lt"/>
              <a:buAutoNum type="arabicPeriod"/>
            </a:pPr>
            <a:endParaRPr lang="ru-RU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2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" t="1662" r="1990" b="1732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4503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Введение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2022/2023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74145" y="6596390"/>
            <a:ext cx="56007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100" dirty="0">
                <a:solidFill>
                  <a:schemeClr val="bg1"/>
                </a:solidFill>
              </a:rPr>
              <a:t>3</a:t>
            </a:r>
            <a:endParaRPr lang="ru-RU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0" y="6537337"/>
            <a:ext cx="12192000" cy="36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b="1" dirty="0"/>
              <a:t>Введение</a:t>
            </a:r>
            <a:endParaRPr lang="ru-RU" b="1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С++ являеться </a:t>
            </a:r>
            <a:r>
              <a:rPr lang="en-US" sz="2200" dirty="0"/>
              <a:t> язык программирования общего назначения. </a:t>
            </a:r>
            <a:r>
              <a:rPr lang="ru-RU" sz="2200" dirty="0"/>
              <a:t>Он являеться самым сложным языком программирования на данный момент , значительно превосходя по сложности </a:t>
            </a:r>
            <a:r>
              <a:rPr lang="en-US" sz="2200" dirty="0"/>
              <a:t>Java </a:t>
            </a:r>
            <a:r>
              <a:rPr lang="ru-RU" sz="2200" dirty="0"/>
              <a:t>и </a:t>
            </a:r>
            <a:r>
              <a:rPr lang="en-US" sz="2200" dirty="0"/>
              <a:t>C#</a:t>
            </a:r>
            <a:r>
              <a:rPr lang="ru-RU" altLang="en-US" sz="2200" dirty="0"/>
              <a:t>. Язык программирования C++ широко используется для разработки программного обеспечения. А именно, создание разнообразных прикладных программ, разработка операционных систем, драйверов устройств, а также видео игр и многое другое. Язык программирования С++ был создан в начале 1980-х годов, его создатель сотрудник фирмы Bell Laboratories — Бьёрн Страуструп.</a:t>
            </a:r>
            <a:endParaRPr lang="ru-RU" altLang="en-US" sz="2200" dirty="0"/>
          </a:p>
          <a:p>
            <a:pPr marL="0" indent="0">
              <a:buNone/>
            </a:pPr>
            <a:endParaRPr lang="ru-RU" sz="2200" dirty="0"/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2022/2023</a:t>
            </a:r>
            <a:endParaRPr lang="ru-RU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1631930" y="6596390"/>
            <a:ext cx="560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4</a:t>
            </a:r>
            <a:endParaRPr lang="ru-RU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2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" t="1662" r="1990" b="1732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4503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Техническое задание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2022/2023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31930" y="6596390"/>
            <a:ext cx="56007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100" dirty="0">
                <a:solidFill>
                  <a:schemeClr val="bg1"/>
                </a:solidFill>
              </a:rPr>
              <a:t>5</a:t>
            </a:r>
            <a:endParaRPr lang="ru-RU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0" y="6537337"/>
            <a:ext cx="12192000" cy="36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/>
              <a:t>Техническое задание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2022/2023</a:t>
            </a:r>
            <a:endParaRPr lang="ru-RU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1631930" y="6596390"/>
            <a:ext cx="56007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100" dirty="0"/>
              <a:t>6</a:t>
            </a:r>
            <a:endParaRPr lang="ru-RU" altLang="en-US" sz="1100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200" dirty="0">
                <a:sym typeface="+mn-ea"/>
              </a:rPr>
              <a:t>Задача состояла в том что бы создать форму регистрации пользователя . Для начала я разобрался что мне может понадобится для реализации данной программы . Когда я нашел нужные данные я сделал код который потом доработал . Особенностью задачи для меня стала необходимая работа с файлами а так же то что даже сделав ее появлялись новые способы ее улучшения .</a:t>
            </a:r>
            <a:endParaRPr lang="ru-RU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4"/>
          <a:stretch>
            <a:fillRect/>
          </a:stretch>
        </p:blipFill>
        <p:spPr>
          <a:xfrm>
            <a:off x="0" y="-1"/>
            <a:ext cx="122146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1008" y="528136"/>
            <a:ext cx="9274676" cy="1882247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1"/>
                </a:solidFill>
              </a:rPr>
              <a:t>Вопросы?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2022/2023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31930" y="6596390"/>
            <a:ext cx="56007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100" dirty="0">
                <a:solidFill>
                  <a:schemeClr val="bg1"/>
                </a:solidFill>
              </a:rPr>
              <a:t>7</a:t>
            </a:r>
            <a:endParaRPr lang="ru-RU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2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" t="1662" r="1990" b="1732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4503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программного кода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4400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ТОО НПО Группа Компаний </a:t>
            </a:r>
            <a:r>
              <a:rPr lang="en-US" sz="1100" dirty="0">
                <a:solidFill>
                  <a:schemeClr val="bg1"/>
                </a:solidFill>
              </a:rPr>
              <a:t>DOSTI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2022/2023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31930" y="6596390"/>
            <a:ext cx="56007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100" dirty="0">
                <a:solidFill>
                  <a:schemeClr val="bg1"/>
                </a:solidFill>
              </a:rPr>
              <a:t>8</a:t>
            </a:r>
            <a:endParaRPr lang="ru-RU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0" y="6537337"/>
            <a:ext cx="12192000" cy="36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b="1" dirty="0"/>
              <a:t>Архитектура программного кода</a:t>
            </a:r>
            <a:endParaRPr lang="ru-RU" b="1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Во время запуска программного кода выйдет 3 варианта ввода для пользователя , при введение 1 программа  попросит ввести данные для </a:t>
            </a:r>
            <a:r>
              <a:rPr lang="en-US" sz="2200" dirty="0"/>
              <a:t>name , surname , email, password, </a:t>
            </a:r>
            <a:r>
              <a:rPr lang="ru-RU" sz="2200" dirty="0"/>
              <a:t>после чего  создается или же открываеться файл куда записываються введеные данные пользователя . При введение пользователем 2 тогда программа  откроет файл и выведет все записанные в нем данные . В случае если файла нет на экран будет выведенно </a:t>
            </a:r>
            <a:r>
              <a:rPr lang="en-US" sz="2200" dirty="0"/>
              <a:t> “Ошибка открытия файла !!!” .  </a:t>
            </a:r>
            <a:r>
              <a:rPr lang="ru-RU" sz="2200" dirty="0"/>
              <a:t>При вводе пользователем 3 тогда программа используя алгоритм </a:t>
            </a:r>
            <a:r>
              <a:rPr lang="en-US" sz="2200" dirty="0"/>
              <a:t>remove </a:t>
            </a:r>
            <a:r>
              <a:rPr lang="ru-RU" sz="2200" dirty="0"/>
              <a:t>удалит файл где храняться данные записанные при введение 1 . В случае если пользователь введет какие-нибудь другие варианты ввода которых не предусмотренно ему на экран выйдет </a:t>
            </a:r>
            <a:r>
              <a:rPr lang="en-US" sz="2200" dirty="0"/>
              <a:t>“</a:t>
            </a:r>
            <a:r>
              <a:rPr lang="ru-RU" sz="2200" dirty="0"/>
              <a:t>Ошибка</a:t>
            </a:r>
            <a:r>
              <a:rPr lang="en-US" sz="2200" dirty="0"/>
              <a:t>”.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1350103" y="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2022/2023</a:t>
            </a:r>
            <a:endParaRPr lang="ru-RU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1631930" y="6596390"/>
            <a:ext cx="560071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100" dirty="0"/>
              <a:t>9</a:t>
            </a:r>
            <a:endParaRPr lang="ru-RU" altLang="en-US"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ahnschrift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2828</Words>
  <Application>WPS Presentation</Application>
  <PresentationFormat>Широкоэкранный</PresentationFormat>
  <Paragraphs>107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Bahnschrift</vt:lpstr>
      <vt:lpstr>Microsoft YaHei</vt:lpstr>
      <vt:lpstr>Arial Unicode MS</vt:lpstr>
      <vt:lpstr>Calibri</vt:lpstr>
      <vt:lpstr>Тема Office</vt:lpstr>
      <vt:lpstr>Тема проекта</vt:lpstr>
      <vt:lpstr>План</vt:lpstr>
      <vt:lpstr>Введение</vt:lpstr>
      <vt:lpstr>Введение</vt:lpstr>
      <vt:lpstr>Техническое задание</vt:lpstr>
      <vt:lpstr>Техническое задание</vt:lpstr>
      <vt:lpstr>Вопросы?</vt:lpstr>
      <vt:lpstr>Архитектура программного кода</vt:lpstr>
      <vt:lpstr>Архитектура программного кода</vt:lpstr>
      <vt:lpstr>PowerPoint 演示文稿</vt:lpstr>
      <vt:lpstr>Вопросы?</vt:lpstr>
      <vt:lpstr>Мнение о проекте</vt:lpstr>
      <vt:lpstr>Мнение о проекте</vt:lpstr>
      <vt:lpstr>Вопросы?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Molganov A.A</dc:creator>
  <cp:lastModifiedBy>HP</cp:lastModifiedBy>
  <cp:revision>360</cp:revision>
  <dcterms:created xsi:type="dcterms:W3CDTF">2022-09-20T13:32:00Z</dcterms:created>
  <dcterms:modified xsi:type="dcterms:W3CDTF">2023-01-12T16:17:08Z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A0F26886DAB841809138AD898121BB8E</vt:lpwstr>
  </property>
  <property fmtid="{D5CDD505-2E9C-101B-9397-08002B2CF9AE}" pid="3" name="KSOProductBuildVer">
    <vt:lpwstr>1049-11.2.0.11440</vt:lpwstr>
  </property>
</Properties>
</file>